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4" y="14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62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54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83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96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86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24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47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9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17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92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D9EE5-2634-4A84-8E3A-A187025A643C}" type="datetimeFigureOut">
              <a:rPr lang="fr-FR" smtClean="0"/>
              <a:t>15/06/2018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1EB50-88C1-40FF-BD05-73EFE4F21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89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75" y="-2362200"/>
            <a:ext cx="10048875" cy="12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707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lopes</dc:creator>
  <cp:lastModifiedBy>christophe lopes</cp:lastModifiedBy>
  <cp:revision>1</cp:revision>
  <dcterms:created xsi:type="dcterms:W3CDTF">2018-06-15T18:44:00Z</dcterms:created>
  <dcterms:modified xsi:type="dcterms:W3CDTF">2018-06-15T18:44:44Z</dcterms:modified>
</cp:coreProperties>
</file>